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7" r:id="rId5"/>
    <p:sldId id="270" r:id="rId6"/>
    <p:sldId id="290" r:id="rId7"/>
    <p:sldId id="292" r:id="rId8"/>
    <p:sldId id="291" r:id="rId9"/>
    <p:sldId id="316" r:id="rId10"/>
    <p:sldId id="317" r:id="rId11"/>
    <p:sldId id="318" r:id="rId12"/>
    <p:sldId id="320" r:id="rId13"/>
    <p:sldId id="321" r:id="rId14"/>
    <p:sldId id="296" r:id="rId15"/>
    <p:sldId id="298" r:id="rId16"/>
    <p:sldId id="300" r:id="rId17"/>
    <p:sldId id="323" r:id="rId18"/>
    <p:sldId id="324" r:id="rId19"/>
    <p:sldId id="325" r:id="rId20"/>
    <p:sldId id="331" r:id="rId21"/>
    <p:sldId id="327" r:id="rId22"/>
    <p:sldId id="332" r:id="rId23"/>
    <p:sldId id="328" r:id="rId24"/>
    <p:sldId id="329" r:id="rId25"/>
    <p:sldId id="301" r:id="rId26"/>
    <p:sldId id="330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995"/>
    <a:srgbClr val="AEA9AD"/>
    <a:srgbClr val="0000FF"/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40" autoAdjust="0"/>
    <p:restoredTop sz="94608" autoAdjust="0"/>
  </p:normalViewPr>
  <p:slideViewPr>
    <p:cSldViewPr>
      <p:cViewPr varScale="1">
        <p:scale>
          <a:sx n="114" d="100"/>
          <a:sy n="114" d="100"/>
        </p:scale>
        <p:origin x="1068" y="96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C284A54-E2A4-4AC8-0751-00D2D18B6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0047B8-4587-853A-E917-95D55B2B92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FB5570-1293-F9A0-DC88-5821A0AC5A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7FEB157-D93A-520B-489D-42E990E34D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76A6205-25DD-E800-37FE-658AEE00F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57F4C9E-1DED-C016-1EC3-2FBB747A6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9D1F43-BBDF-4AB3-9AB7-DD73233BA5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0D3D5A-E839-C96E-AB3F-FE3E50F9A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F38D6D-A5BB-4CAA-861B-F4384902EA47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19F698-AC24-C054-61D1-74E8B6D5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08015D1-1F15-55E3-021F-3E4FDB8E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58FEFAE4-5391-80BD-022B-E9A6D91B1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29BAF7-7286-D1B3-785B-3FF512430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D8DCB-309D-3B95-C8D5-E9FC50CBA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6F5057-889F-66AF-4360-1460A70FFD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57E94B-AD88-4AD2-9FB8-2FD68EC1FA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7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2DDC5-C507-E760-6BC8-F149C1790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290BC-F12D-6B43-1632-53774CD2A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2ACFBE-2B14-48EB-1982-A71B7C51D2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B4FFA-4076-44C4-9DBB-8C581BB0CE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69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A88BA-FC23-CDFF-0B4A-382C62CE29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7E33B-58DC-7EE5-BE7D-3F603514E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CACA0A-F531-EF98-F5E3-683B6D44B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1A50F-4BA8-4996-8F2D-EE77BE9B70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6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DA709F-E25B-2639-2A9D-A93C091B7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F0AAF-0DE8-8D18-EA41-646D9700E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740EB-6995-E448-BB50-8B4603112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6790-D55A-43D9-B626-AF898EE643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97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7FF37E-B53C-E8CB-20DD-42CBD6472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F1F838-A60D-4752-C90D-BC192EAB4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A568AC-9B04-0B48-A3E0-43F09FBC3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F02F-6FB9-4147-8E92-D901464A3A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0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450D-2A32-96CE-9D3B-BB851E822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9EA6-0DD9-A650-7B10-37071FF95D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CE07-9781-3662-67C4-40B2DE9F3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4C589-E073-4462-8EB6-40DA6F18CC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3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9D3BD1-1114-5C40-41D5-2BEF18DED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3954B-4C95-78DB-C673-45C272D3C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BE3A67-57A8-5289-B740-D35FF97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8976F-07B1-4640-8A0D-E4C94F89C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3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6CE0E8-E975-6220-7580-5D650AB4D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CCBD6-133A-81EA-8EE9-7D550362D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92C52-070D-F359-78A1-ADB8CAE75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825CC-797F-420A-9004-43C1AB9AB9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9AA77B-E405-7B80-C08D-05DF12D77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59173-66B1-EE36-50BA-D378BBEDF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8B786C-11F6-88CE-7757-175896B44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FB8B6-689E-42F9-B0BD-220E8C15AD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796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FDA5-AC4A-01BC-6D9F-C9BBEE461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58962-418E-B791-3D8A-867DCE5C8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C959B-C8B8-D3AB-9FB8-818FC6294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87633-03AD-4D94-B23A-622207BA66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CC9F-FACD-94DD-439A-4D7C59302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BC55F-98DA-F726-179D-1A9884C71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0D4F-7D50-2D0B-23F9-E6B63821B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04CFE-F9FE-463E-85CB-7256AF5216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81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FCF634E9-4F87-63CF-7B01-FA6CAAEBF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35B9057-5B78-6E62-84B3-DAAC665CB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D664B73-A46E-88E1-E216-953DEC0AB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E85AD0-72FD-BC7B-BFCC-B9D768B7FC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465BEC-A741-8068-070C-FD93A6FB13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1FCB93-2F9F-25F3-36EB-0298ECEB1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740856-00B3-4742-AF65-AAEC8EE7DB2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50CE7B21-B3A9-5E35-B196-7DA39A66EF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第三次新人週報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03DA71E7-CE28-800F-7DEE-57F64A4E0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江皓誠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E9F02-2AA4-0393-67A4-B10AF02332F9}"/>
              </a:ext>
            </a:extLst>
          </p:cNvPr>
          <p:cNvSpPr txBox="1"/>
          <p:nvPr/>
        </p:nvSpPr>
        <p:spPr>
          <a:xfrm>
            <a:off x="7235825" y="6313488"/>
            <a:ext cx="17267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2024/07/17</a:t>
            </a: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518BF20-1FB7-CF69-EE72-C9707B808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4" y="914400"/>
            <a:ext cx="3887255" cy="289135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B8AE5D1-FE64-8FBC-8670-91207A73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4" y="914400"/>
            <a:ext cx="3888797" cy="291503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40704E3-CDCB-6C3F-4A1E-6DE600D2108F}"/>
              </a:ext>
            </a:extLst>
          </p:cNvPr>
          <p:cNvSpPr txBox="1"/>
          <p:nvPr/>
        </p:nvSpPr>
        <p:spPr>
          <a:xfrm>
            <a:off x="530604" y="487679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End 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Side Plate</a:t>
            </a:r>
          </a:p>
        </p:txBody>
      </p:sp>
    </p:spTree>
    <p:extLst>
      <p:ext uri="{BB962C8B-B14F-4D97-AF65-F5344CB8AC3E}">
        <p14:creationId xmlns:p14="http://schemas.microsoft.com/office/powerpoint/2010/main" val="387701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4FD6FBCC-9C56-AB0E-C629-92D72B4C3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162" y="500064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ISOLATION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測試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F67921-9C0C-9DAB-71DB-B7209DC51BCB}"/>
              </a:ext>
            </a:extLst>
          </p:cNvPr>
          <p:cNvSpPr txBox="1"/>
          <p:nvPr/>
        </p:nvSpPr>
        <p:spPr>
          <a:xfrm>
            <a:off x="665162" y="1614866"/>
            <a:ext cx="632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檢查電阻值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</a:p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必須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Overload</a:t>
            </a:r>
          </a:p>
          <a:p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間須導通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22911E8-5730-F3E2-E939-61AAD345E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" y="3658297"/>
            <a:ext cx="3600450" cy="2700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905F009C-F310-2FFA-D686-CEA78D54A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728663"/>
            <a:ext cx="3600450" cy="27003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AF3BF-8F97-7A3C-48C2-7DF8FB5AE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58297"/>
            <a:ext cx="3600450" cy="27003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8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97A94331-AE1C-0A4B-685A-05571C85C8D0}"/>
              </a:ext>
            </a:extLst>
          </p:cNvPr>
          <p:cNvSpPr txBox="1"/>
          <p:nvPr/>
        </p:nvSpPr>
        <p:spPr>
          <a:xfrm>
            <a:off x="4505325" y="4818008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Slit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扣好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Retainer Hook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!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5AAF65-5B1D-A870-8B5F-91D4D870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85800"/>
            <a:ext cx="2987675" cy="22415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2E09EF-63A0-B45F-66A2-D5C7172D0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3779837" cy="28336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69D4385B-846A-F2C7-FE87-F9BCC820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778251"/>
            <a:ext cx="2989263" cy="22431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0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3C540AC9-4AA7-FF36-28E3-75B1241F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17" y="2524800"/>
            <a:ext cx="4355885" cy="346244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B683AC6-3C02-C114-B47C-EE6057140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6200 Source Head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6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組裝校正</a:t>
            </a:r>
          </a:p>
        </p:txBody>
      </p:sp>
    </p:spTree>
    <p:extLst>
      <p:ext uri="{BB962C8B-B14F-4D97-AF65-F5344CB8AC3E}">
        <p14:creationId xmlns:p14="http://schemas.microsoft.com/office/powerpoint/2010/main" val="77808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A1B9551A-0AED-6847-F3E8-521168966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3" y="914400"/>
            <a:ext cx="3887254" cy="291588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CF88E583-A728-6722-AA66-F730BA742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4" y="914400"/>
            <a:ext cx="3887254" cy="291588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7B487BE-6B95-DB6C-6416-4FF976E774A0}"/>
              </a:ext>
            </a:extLst>
          </p:cNvPr>
          <p:cNvSpPr txBox="1"/>
          <p:nvPr/>
        </p:nvSpPr>
        <p:spPr>
          <a:xfrm>
            <a:off x="530604" y="48768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裝上並輕鎖燈絲柱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738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415C0989-5A99-F1D8-846E-5D8B08959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3" y="914400"/>
            <a:ext cx="3888524" cy="291497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ADD20D9-587A-F6C3-9946-AB5C87C3D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4" y="914400"/>
            <a:ext cx="3887254" cy="291497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41BBB-164D-737F-8AD5-4477659D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94922"/>
            <a:ext cx="2632200" cy="197319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429CCC2-A8B3-5B36-1450-2033D425E405}"/>
              </a:ext>
            </a:extLst>
          </p:cNvPr>
          <p:cNvSpPr txBox="1"/>
          <p:nvPr/>
        </p:nvSpPr>
        <p:spPr>
          <a:xfrm>
            <a:off x="530604" y="4065260"/>
            <a:ext cx="2974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放上墊片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End 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6368F32-D505-756E-2EC9-A9BC30B17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998323"/>
            <a:ext cx="2632200" cy="197447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98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A05B402-4BDD-3CA2-3959-8E13004A5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56" y="1057271"/>
            <a:ext cx="3475749" cy="26056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198A7633-ADB0-517D-64EF-FBC39D6B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07" y="3930338"/>
            <a:ext cx="3469771" cy="2592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46D8561D-F02A-DE74-3E22-55C4E9C10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06" y="1060158"/>
            <a:ext cx="3469772" cy="260272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70A127B-A4FC-1E26-96EA-39DB485D5F1E}"/>
              </a:ext>
            </a:extLst>
          </p:cNvPr>
          <p:cNvSpPr txBox="1"/>
          <p:nvPr/>
        </p:nvSpPr>
        <p:spPr>
          <a:xfrm>
            <a:off x="530604" y="406526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對準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 hole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D89D66A5-DA08-AE1C-DAF0-B3DE3CC93582}"/>
              </a:ext>
            </a:extLst>
          </p:cNvPr>
          <p:cNvSpPr/>
          <p:nvPr/>
        </p:nvSpPr>
        <p:spPr bwMode="auto">
          <a:xfrm>
            <a:off x="6553200" y="1919306"/>
            <a:ext cx="440772" cy="44077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0133CF52-692F-9AB8-F01E-2B6463B58F1B}"/>
              </a:ext>
            </a:extLst>
          </p:cNvPr>
          <p:cNvSpPr/>
          <p:nvPr/>
        </p:nvSpPr>
        <p:spPr bwMode="auto">
          <a:xfrm>
            <a:off x="6636219" y="4785760"/>
            <a:ext cx="440772" cy="44077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589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535E5094-9C41-0C79-4B7D-FC33F94DF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3" y="914400"/>
            <a:ext cx="3886717" cy="29150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2C8A0E-3004-4CA4-0F37-4E1D94E22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954" y="915535"/>
            <a:ext cx="3885205" cy="291390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1DA1D9-94AB-8666-37B0-AA5B04A23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93962"/>
            <a:ext cx="2632201" cy="19741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B537F23-8470-AE96-6C15-4D083E209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993962"/>
            <a:ext cx="2632200" cy="19741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AB885A-CE8C-AE58-256B-6A27E01B3F43}"/>
              </a:ext>
            </a:extLst>
          </p:cNvPr>
          <p:cNvSpPr txBox="1"/>
          <p:nvPr/>
        </p:nvSpPr>
        <p:spPr>
          <a:xfrm>
            <a:off x="530604" y="4065260"/>
            <a:ext cx="3126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放上校正工具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撐住燈絲柱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使之和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等高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Clamp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Shield</a:t>
            </a:r>
          </a:p>
        </p:txBody>
      </p:sp>
    </p:spTree>
    <p:extLst>
      <p:ext uri="{BB962C8B-B14F-4D97-AF65-F5344CB8AC3E}">
        <p14:creationId xmlns:p14="http://schemas.microsoft.com/office/powerpoint/2010/main" val="422853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8BE8CA1-72EE-D93B-1234-E916D9DC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798"/>
            <a:ext cx="3444875" cy="25828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F15A7EE-AECA-CB6C-A286-E7D06683EAAA}"/>
              </a:ext>
            </a:extLst>
          </p:cNvPr>
          <p:cNvGrpSpPr/>
          <p:nvPr/>
        </p:nvGrpSpPr>
        <p:grpSpPr>
          <a:xfrm>
            <a:off x="914400" y="1443828"/>
            <a:ext cx="3406540" cy="1828801"/>
            <a:chOff x="990600" y="1371600"/>
            <a:chExt cx="3406540" cy="1828801"/>
          </a:xfrm>
        </p:grpSpPr>
        <p:pic>
          <p:nvPicPr>
            <p:cNvPr id="10" name="Picture 11" descr="A group of white objects on a metal surface&#10;&#10;Description automatically generated">
              <a:extLst>
                <a:ext uri="{FF2B5EF4-FFF2-40B4-BE49-F238E27FC236}">
                  <a16:creationId xmlns:a16="http://schemas.microsoft.com/office/drawing/2014/main" id="{E2B59516-3E60-C270-D6CC-FF6EB9CB6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0" t="-888" r="16029" b="888"/>
            <a:stretch/>
          </p:blipFill>
          <p:spPr>
            <a:xfrm rot="5400000">
              <a:off x="2687453" y="1490714"/>
              <a:ext cx="1828800" cy="1590574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" name="Content Placeholder 5" descr="A group of round metal objects&#10;&#10;Description automatically generated">
              <a:extLst>
                <a:ext uri="{FF2B5EF4-FFF2-40B4-BE49-F238E27FC236}">
                  <a16:creationId xmlns:a16="http://schemas.microsoft.com/office/drawing/2014/main" id="{D6AFEEE4-0EC9-4650-94DC-F13D66E4D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371600"/>
              <a:ext cx="2120766" cy="182880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F60C84-8F32-05B5-0F54-84A41EA8FBB1}"/>
              </a:ext>
            </a:extLst>
          </p:cNvPr>
          <p:cNvSpPr txBox="1"/>
          <p:nvPr/>
        </p:nvSpPr>
        <p:spPr>
          <a:xfrm>
            <a:off x="838200" y="4419600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Electrode Mounting 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Decel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434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AC42F47-AB42-5368-2B34-F77C757F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92" y="1059280"/>
            <a:ext cx="3468686" cy="26015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240AA-E7E7-D51C-C49E-6E0F9B700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56" y="1057271"/>
            <a:ext cx="3468690" cy="260352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AD92DFC-ABAA-98C0-AF67-14B315060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72006" y="3930338"/>
            <a:ext cx="3468686" cy="261199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2DBB64-7546-ABB7-2C39-4C9887A5E1D1}"/>
              </a:ext>
            </a:extLst>
          </p:cNvPr>
          <p:cNvSpPr txBox="1"/>
          <p:nvPr/>
        </p:nvSpPr>
        <p:spPr>
          <a:xfrm>
            <a:off x="530604" y="4065260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縫對縫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Extraction Electrode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凹槽對凹槽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Housing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2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9B414-CF96-10FA-EAF1-C1F860DC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74D04-BB62-0999-15A9-E4BFE2F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VIISION Source Head 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6200 Source Head &amp; </a:t>
            </a:r>
            <a:r>
              <a:rPr lang="en-US" altLang="zh-TW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組裝校正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學習紀錄 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4">
            <a:extLst>
              <a:ext uri="{FF2B5EF4-FFF2-40B4-BE49-F238E27FC236}">
                <a16:creationId xmlns:a16="http://schemas.microsoft.com/office/drawing/2014/main" id="{AFE02954-F7AD-57C4-9D48-AFF63AE79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398" y="1158336"/>
            <a:ext cx="3411181" cy="2558386"/>
          </a:xfrm>
          <a:ln w="12700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E16BFD8-F8BE-7509-5530-CEE0EBA87F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81304" y="1184674"/>
            <a:ext cx="3381391" cy="25360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BAB7A83D-B847-0FBE-C07B-8A50579A7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7" r="18941"/>
          <a:stretch/>
        </p:blipFill>
        <p:spPr bwMode="auto">
          <a:xfrm>
            <a:off x="6238522" y="762699"/>
            <a:ext cx="2524479" cy="338139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87E769C-F8F4-1E3E-6B65-8D08572C179D}"/>
              </a:ext>
            </a:extLst>
          </p:cNvPr>
          <p:cNvSpPr txBox="1"/>
          <p:nvPr/>
        </p:nvSpPr>
        <p:spPr>
          <a:xfrm>
            <a:off x="380999" y="4648200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缺口朝左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朝上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28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2D099FDE-6762-ED4C-C81E-5176CA871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7" y="827086"/>
            <a:ext cx="3469217" cy="26019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BD5D0-9EFB-5150-B8EE-071D81055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88" y="827085"/>
            <a:ext cx="3469218" cy="26019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A2A06FE-0A41-0913-B2AE-AC42E1675ED5}"/>
              </a:ext>
            </a:extLst>
          </p:cNvPr>
          <p:cNvSpPr txBox="1"/>
          <p:nvPr/>
        </p:nvSpPr>
        <p:spPr>
          <a:xfrm>
            <a:off x="533397" y="4648200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放上校正工具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調整六顆螺絲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要讓校正工具能輕鬆放入及抽起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951F894-BDAE-D780-212B-4682912250F8}"/>
              </a:ext>
            </a:extLst>
          </p:cNvPr>
          <p:cNvSpPr/>
          <p:nvPr/>
        </p:nvSpPr>
        <p:spPr bwMode="auto">
          <a:xfrm rot="1875344">
            <a:off x="6378899" y="2188204"/>
            <a:ext cx="381000" cy="6096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213A9BA-AA23-5B1C-B71A-892335D6C5FB}"/>
              </a:ext>
            </a:extLst>
          </p:cNvPr>
          <p:cNvSpPr/>
          <p:nvPr/>
        </p:nvSpPr>
        <p:spPr bwMode="auto">
          <a:xfrm rot="5400000">
            <a:off x="7288943" y="1657891"/>
            <a:ext cx="381000" cy="6096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8DC7FE0-2EDE-5A79-CD44-4D71E726E561}"/>
              </a:ext>
            </a:extLst>
          </p:cNvPr>
          <p:cNvSpPr/>
          <p:nvPr/>
        </p:nvSpPr>
        <p:spPr bwMode="auto">
          <a:xfrm rot="19631537">
            <a:off x="6419210" y="1252209"/>
            <a:ext cx="381000" cy="6096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030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813C18E-2AC2-561E-A94C-D0ABA64B18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學習紀錄 </a:t>
            </a:r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1B91C5E9-56FF-735D-37C4-DD759BA3F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24086" r="68789" b="37849"/>
          <a:stretch/>
        </p:blipFill>
        <p:spPr bwMode="auto">
          <a:xfrm>
            <a:off x="4656137" y="612775"/>
            <a:ext cx="39624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圖片 3">
            <a:extLst>
              <a:ext uri="{FF2B5EF4-FFF2-40B4-BE49-F238E27FC236}">
                <a16:creationId xmlns:a16="http://schemas.microsoft.com/office/drawing/2014/main" id="{CE4D6495-5997-21C4-0173-96825C872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49" y="3784600"/>
            <a:ext cx="8029575" cy="269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箭號: 向下 1">
            <a:extLst>
              <a:ext uri="{FF2B5EF4-FFF2-40B4-BE49-F238E27FC236}">
                <a16:creationId xmlns:a16="http://schemas.microsoft.com/office/drawing/2014/main" id="{CFEA553F-D362-42E7-A751-6ECA10FCC711}"/>
              </a:ext>
            </a:extLst>
          </p:cNvPr>
          <p:cNvSpPr/>
          <p:nvPr/>
        </p:nvSpPr>
        <p:spPr bwMode="auto">
          <a:xfrm>
            <a:off x="4495800" y="3732595"/>
            <a:ext cx="152400" cy="30767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7E201329-8040-CC80-9D1E-75A325C5522A}"/>
              </a:ext>
            </a:extLst>
          </p:cNvPr>
          <p:cNvCxnSpPr>
            <a:endCxn id="1027" idx="2"/>
          </p:cNvCxnSpPr>
          <p:nvPr/>
        </p:nvCxnSpPr>
        <p:spPr bwMode="auto">
          <a:xfrm>
            <a:off x="4572000" y="4040270"/>
            <a:ext cx="0" cy="24436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79683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61268D3-4F74-07F6-34F5-06FA4E88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4495800" cy="58246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426039-2D01-0EB0-A74F-CD6FF8E1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92000"/>
            <a:ext cx="4169701" cy="57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5D1C1E45-5285-1965-B4BB-BC6833ACF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597" y="2524801"/>
            <a:ext cx="4338805" cy="346244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B683AC6-3C02-C114-B47C-EE6057140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VIISION Source Head 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9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D3E38A7F-D77F-666A-A35C-5BA2E44FEF5D}"/>
              </a:ext>
            </a:extLst>
          </p:cNvPr>
          <p:cNvSpPr txBox="1"/>
          <p:nvPr/>
        </p:nvSpPr>
        <p:spPr>
          <a:xfrm>
            <a:off x="1503072" y="4883150"/>
            <a:ext cx="194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70DD75-C143-3F8E-E513-C2425B28BA3D}"/>
              </a:ext>
            </a:extLst>
          </p:cNvPr>
          <p:cNvSpPr txBox="1"/>
          <p:nvPr/>
        </p:nvSpPr>
        <p:spPr>
          <a:xfrm>
            <a:off x="4945608" y="4883150"/>
            <a:ext cx="352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根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Clamp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FFC087-32A3-B818-5CFF-B901C9F39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3879850" cy="29098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E61DE78-D9A0-5164-7B1A-C22D4B6A2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07" y="914400"/>
            <a:ext cx="3887788" cy="29162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3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89DBDDAD-BF8F-59F6-8BA7-C3AC2AE08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07" y="914400"/>
            <a:ext cx="3889381" cy="29162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E4823C3-056C-89C9-9888-BDFABB7A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4" y="914400"/>
            <a:ext cx="3887255" cy="29162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2789F9F-CD60-14A9-4FC4-5BC231AE0855}"/>
              </a:ext>
            </a:extLst>
          </p:cNvPr>
          <p:cNvSpPr txBox="1"/>
          <p:nvPr/>
        </p:nvSpPr>
        <p:spPr>
          <a:xfrm>
            <a:off x="530604" y="4876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 Base Support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一凸對一凹  兩凸對兩凹  有防呆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8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044E9D-BBBB-75F8-CF82-C9B9F131CA25}"/>
              </a:ext>
            </a:extLst>
          </p:cNvPr>
          <p:cNvSpPr txBox="1"/>
          <p:nvPr/>
        </p:nvSpPr>
        <p:spPr>
          <a:xfrm>
            <a:off x="530604" y="487679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再放上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Base Plate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是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OverLoad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 Feed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Tube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8DBE13-13F1-6276-7667-4031E8502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4" y="914400"/>
            <a:ext cx="3887255" cy="291503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DB07CCF-8D13-8790-F98A-799A600F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4" y="914400"/>
            <a:ext cx="3891007" cy="291503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DE7CF-A5DC-AFC0-28D3-76EE8D656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122" y="3962400"/>
            <a:ext cx="3262274" cy="244738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38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7D93DB4-1B02-A523-BE7C-A52A1080E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54" y="847725"/>
            <a:ext cx="2908300" cy="2179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12D2ED5-CB51-24C9-0120-0B928B63F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47" y="533400"/>
            <a:ext cx="3743325" cy="2808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D4D6C37-D5EB-D09A-C428-E0DB5218E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47" y="3516313"/>
            <a:ext cx="3744912" cy="2808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E78E9A7-BC7E-84C7-E1EF-22B57755B22D}"/>
              </a:ext>
            </a:extLst>
          </p:cNvPr>
          <p:cNvSpPr txBox="1"/>
          <p:nvPr/>
        </p:nvSpPr>
        <p:spPr>
          <a:xfrm>
            <a:off x="530604" y="487679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使用撐開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Clamp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Pin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撐開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Clamp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</a:p>
        </p:txBody>
      </p:sp>
    </p:spTree>
    <p:extLst>
      <p:ext uri="{BB962C8B-B14F-4D97-AF65-F5344CB8AC3E}">
        <p14:creationId xmlns:p14="http://schemas.microsoft.com/office/powerpoint/2010/main" val="295323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B6E3C28-FD01-6D62-807C-FB61F70A3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13225" cy="3159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7ECF4B-A320-7077-7243-06127E84684E}"/>
              </a:ext>
            </a:extLst>
          </p:cNvPr>
          <p:cNvSpPr txBox="1"/>
          <p:nvPr/>
        </p:nvSpPr>
        <p:spPr>
          <a:xfrm>
            <a:off x="530604" y="487679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放上調整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Tool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頂到上蓋後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3A843-0EB6-6A2C-FA1C-0C69AEAF1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267" y="1295400"/>
            <a:ext cx="2982384" cy="22367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CC5AF67-B721-3BB4-4757-4CF4B48A754E}"/>
              </a:ext>
            </a:extLst>
          </p:cNvPr>
          <p:cNvSpPr txBox="1"/>
          <p:nvPr/>
        </p:nvSpPr>
        <p:spPr>
          <a:xfrm>
            <a:off x="5178267" y="4876799"/>
            <a:ext cx="373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 port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Side Plate</a:t>
            </a:r>
          </a:p>
        </p:txBody>
      </p:sp>
    </p:spTree>
    <p:extLst>
      <p:ext uri="{BB962C8B-B14F-4D97-AF65-F5344CB8AC3E}">
        <p14:creationId xmlns:p14="http://schemas.microsoft.com/office/powerpoint/2010/main" val="115835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D8D8A5D-4010-7658-6DC5-186985238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8" y="1158875"/>
            <a:ext cx="3952875" cy="2967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6FA25-8CEC-B594-A625-E9AA16D1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" r="39435"/>
          <a:stretch/>
        </p:blipFill>
        <p:spPr bwMode="auto">
          <a:xfrm>
            <a:off x="4876800" y="1160463"/>
            <a:ext cx="2133600" cy="2965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B1562EE-A3E5-B620-92D8-9E42A79FE77F}"/>
              </a:ext>
            </a:extLst>
          </p:cNvPr>
          <p:cNvSpPr txBox="1"/>
          <p:nvPr/>
        </p:nvSpPr>
        <p:spPr>
          <a:xfrm>
            <a:off x="532745" y="45720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End Plate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依序組裝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 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End 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 Screw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</a:t>
            </a:r>
          </a:p>
        </p:txBody>
      </p:sp>
    </p:spTree>
    <p:extLst>
      <p:ext uri="{BB962C8B-B14F-4D97-AF65-F5344CB8AC3E}">
        <p14:creationId xmlns:p14="http://schemas.microsoft.com/office/powerpoint/2010/main" val="369379278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99DD04-9BF9-45BE-9E95-EB9558A712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66E958A-7480-46AC-BD2A-507B719C36C1}"/>
</file>

<file path=customXml/itemProps3.xml><?xml version="1.0" encoding="utf-8"?>
<ds:datastoreItem xmlns:ds="http://schemas.openxmlformats.org/officeDocument/2006/customXml" ds:itemID="{EC13D335-A1CE-4237-80E6-7833A7D9CD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4291</TotalTime>
  <Words>264</Words>
  <Application>Microsoft Office PowerPoint</Application>
  <PresentationFormat>如螢幕大小 (4:3)</PresentationFormat>
  <Paragraphs>70</Paragraphs>
  <Slides>23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Arial Unicode MS</vt:lpstr>
      <vt:lpstr>微軟正黑體</vt:lpstr>
      <vt:lpstr>Arial</vt:lpstr>
      <vt:lpstr>Times New Roman</vt:lpstr>
      <vt:lpstr>Verdana</vt:lpstr>
      <vt:lpstr>Wingdings 2</vt:lpstr>
      <vt:lpstr>Blank Presentation</vt:lpstr>
      <vt:lpstr> 第三次新人週報 </vt:lpstr>
      <vt:lpstr>目錄</vt:lpstr>
      <vt:lpstr>VIISION Source Head 組裝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ISOLATION 測試</vt:lpstr>
      <vt:lpstr>PowerPoint 簡報</vt:lpstr>
      <vt:lpstr>6200 Source Head &amp; Eletrode組裝校正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學習紀錄 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第一次新人週報</dc:title>
  <dc:creator>S220 CHWu22</dc:creator>
  <cp:lastModifiedBy>S220 HCCHIANG</cp:lastModifiedBy>
  <cp:revision>43</cp:revision>
  <dcterms:created xsi:type="dcterms:W3CDTF">2024-04-09T00:01:05Z</dcterms:created>
  <dcterms:modified xsi:type="dcterms:W3CDTF">2024-07-12T10:11:43Z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ContentTypeId">
    <vt:lpwstr>0x010101007D10E3BF7F339F4197AC12702D94D274</vt:lpwstr>
  </property>
</Properties>
</file>